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Jeff Anderson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4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3"/>
          <a:stretch/>
        </p:blipFill>
        <p:spPr>
          <a:xfrm>
            <a:off x="2021304" y="724902"/>
            <a:ext cx="8432672" cy="529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3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SAQ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Short Answer Question (SAQ) consists of three short-answer questions that require students to use historical thinking skills and content knowledge to respond to a historian’s argument, general propositions or questions about world history, or stimulus material.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Three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Question </a:t>
            </a:r>
            <a:r>
              <a:rPr lang="en-US" b="1" dirty="0" smtClean="0"/>
              <a:t>1:</a:t>
            </a:r>
            <a:r>
              <a:rPr lang="en-US" dirty="0" smtClean="0"/>
              <a:t> </a:t>
            </a:r>
            <a:r>
              <a:rPr lang="en-US" dirty="0" smtClean="0"/>
              <a:t>Secondary Source(s)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Question </a:t>
            </a:r>
            <a:r>
              <a:rPr lang="en-US" b="1" dirty="0" smtClean="0"/>
              <a:t>2</a:t>
            </a:r>
            <a:r>
              <a:rPr lang="en-US" dirty="0" smtClean="0"/>
              <a:t>: </a:t>
            </a:r>
            <a:r>
              <a:rPr lang="en-US" dirty="0" smtClean="0"/>
              <a:t>Primary Source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/>
              <a:t>Choose between</a:t>
            </a:r>
            <a:r>
              <a:rPr lang="en-US" dirty="0" smtClean="0"/>
              <a:t>: </a:t>
            </a:r>
            <a:r>
              <a:rPr lang="en-US" b="1" dirty="0" smtClean="0"/>
              <a:t>Question 3:</a:t>
            </a:r>
            <a:r>
              <a:rPr lang="en-US" dirty="0" smtClean="0"/>
              <a:t> </a:t>
            </a:r>
            <a:r>
              <a:rPr lang="en-US" dirty="0" smtClean="0"/>
              <a:t>No Stimulus OR </a:t>
            </a:r>
            <a:r>
              <a:rPr lang="en-US" b="1" dirty="0" smtClean="0"/>
              <a:t>Question 4</a:t>
            </a:r>
            <a:r>
              <a:rPr lang="en-US" dirty="0" smtClean="0"/>
              <a:t>: </a:t>
            </a:r>
            <a:r>
              <a:rPr lang="en-US" dirty="0" smtClean="0"/>
              <a:t>No Stimulus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8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SAQ</a:t>
            </a:r>
            <a:br>
              <a:rPr lang="en-US" dirty="0" smtClean="0"/>
            </a:br>
            <a:r>
              <a:rPr lang="en-US" dirty="0" smtClean="0"/>
              <a:t>Thematic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SAQ will directly address one or more of the thematic learning objectives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Theme 1 – Interaction Between Humans and the Environment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Theme 2 – Development and Interaction of Cultures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Theme 3 – State Building, Expansion, and Conflict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Theme 4 – Creation, Expansion, and Interaction of Economic Systems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Theme 5 – Development and Transformation of Social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7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SAQ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 SAQ will have three parts to it (A, B, and 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Each part is worth one point, making it worth a total of 3 points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You either get a full point on each independent section, or a zero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There are not partial points given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2071286"/>
            <a:ext cx="4789997" cy="610954"/>
          </a:xfrm>
        </p:spPr>
        <p:txBody>
          <a:bodyPr/>
          <a:lstStyle/>
          <a:p>
            <a:r>
              <a:rPr lang="en-US" dirty="0" smtClean="0"/>
              <a:t>SAQ Writing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89" y="739541"/>
            <a:ext cx="4112343" cy="53218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0" y="2962655"/>
            <a:ext cx="4789997" cy="2279905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dirty="0"/>
              <a:t>You will be given a sheet of paper in which to write your response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dirty="0"/>
              <a:t>Write ONLY in the </a:t>
            </a:r>
            <a:r>
              <a:rPr lang="en-US" dirty="0" smtClean="0"/>
              <a:t>box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dirty="0" smtClean="0"/>
              <a:t>Any </a:t>
            </a:r>
            <a:r>
              <a:rPr lang="en-US" dirty="0"/>
              <a:t>information written outside of the box will not be scored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SAQ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answering each section: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Tell “What and Why”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You MUST write in complete sentences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 Bullet Points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Explain at least one </a:t>
            </a:r>
            <a:r>
              <a:rPr lang="en-US" b="1" u="sng" dirty="0" smtClean="0"/>
              <a:t>fact</a:t>
            </a:r>
            <a:r>
              <a:rPr lang="en-US" dirty="0" smtClean="0"/>
              <a:t> per answer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Do NOT just speak in generalities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257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Organic</vt:lpstr>
      <vt:lpstr>SAQ</vt:lpstr>
      <vt:lpstr>PowerPoint Presentation</vt:lpstr>
      <vt:lpstr>SAQ Overview</vt:lpstr>
      <vt:lpstr>SAQ Thematic Learning Objectives</vt:lpstr>
      <vt:lpstr>SAQ Scoring</vt:lpstr>
      <vt:lpstr>SAQ Writing</vt:lpstr>
      <vt:lpstr>SAQ Writing</vt:lpstr>
    </vt:vector>
  </TitlesOfParts>
  <Company>Zionsville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SAQ</dc:title>
  <dc:creator>Jeff Anderson</dc:creator>
  <cp:lastModifiedBy>Jeff Anderson</cp:lastModifiedBy>
  <cp:revision>8</cp:revision>
  <dcterms:created xsi:type="dcterms:W3CDTF">2016-12-08T15:15:48Z</dcterms:created>
  <dcterms:modified xsi:type="dcterms:W3CDTF">2019-09-17T14:19:41Z</dcterms:modified>
</cp:coreProperties>
</file>